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6" r:id="rId12"/>
    <p:sldId id="268" r:id="rId13"/>
    <p:sldId id="267" r:id="rId14"/>
    <p:sldId id="269" r:id="rId15"/>
    <p:sldId id="263" r:id="rId16"/>
    <p:sldId id="264" r:id="rId17"/>
    <p:sldId id="265" r:id="rId18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C9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2857" autoAdjust="0"/>
  </p:normalViewPr>
  <p:slideViewPr>
    <p:cSldViewPr snapToGrid="0">
      <p:cViewPr varScale="1">
        <p:scale>
          <a:sx n="88" d="100"/>
          <a:sy n="88" d="100"/>
        </p:scale>
        <p:origin x="102" y="4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 Stoustrup Jakobsen" userId="10037FFEA38B6AB5@LIVE.COM" providerId="AD" clId="Web-{2EF4EC02-844A-4E16-9234-21AE4C5281CD}"/>
    <pc:docChg chg="sldOrd">
      <pc:chgData name="Anne Stoustrup Jakobsen" userId="10037FFEA38B6AB5@LIVE.COM" providerId="AD" clId="Web-{2EF4EC02-844A-4E16-9234-21AE4C5281CD}" dt="2018-02-26T11:55:43.175" v="1"/>
      <pc:docMkLst>
        <pc:docMk/>
      </pc:docMkLst>
      <pc:sldChg chg="ord">
        <pc:chgData name="Anne Stoustrup Jakobsen" userId="10037FFEA38B6AB5@LIVE.COM" providerId="AD" clId="Web-{2EF4EC02-844A-4E16-9234-21AE4C5281CD}" dt="2018-02-26T11:55:36.703" v="0"/>
        <pc:sldMkLst>
          <pc:docMk/>
          <pc:sldMk cId="628250099" sldId="266"/>
        </pc:sldMkLst>
      </pc:sldChg>
      <pc:sldChg chg="ord">
        <pc:chgData name="Anne Stoustrup Jakobsen" userId="10037FFEA38B6AB5@LIVE.COM" providerId="AD" clId="Web-{2EF4EC02-844A-4E16-9234-21AE4C5281CD}" dt="2018-02-26T11:55:43.175" v="1"/>
        <pc:sldMkLst>
          <pc:docMk/>
          <pc:sldMk cId="582178118" sldId="26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F336D-DFB7-46D8-80E8-B2FAABF32677}" type="datetimeFigureOut">
              <a:rPr lang="da-DK" smtClean="0"/>
              <a:t>05-06-2020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61B57-C4EF-4D48-B36B-F2EEDA3C92D5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57025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dirty="0"/>
              <a:t>Dobbeltklik på den sorte boks for at starte videoen </a:t>
            </a:r>
          </a:p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361B57-C4EF-4D48-B36B-F2EEDA3C92D5}" type="slidenum">
              <a:rPr lang="da-DK" smtClean="0"/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16821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dirty="0"/>
              <a:t>Dobbeltklik på den sorte boks for at starte videoen </a:t>
            </a:r>
          </a:p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361B57-C4EF-4D48-B36B-F2EEDA3C92D5}" type="slidenum">
              <a:rPr lang="da-DK" smtClean="0"/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05206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 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361B57-C4EF-4D48-B36B-F2EEDA3C92D5}" type="slidenum">
              <a:rPr lang="da-DK" smtClean="0"/>
              <a:t>6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33962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361B57-C4EF-4D48-B36B-F2EEDA3C92D5}" type="slidenum">
              <a:rPr lang="da-DK" smtClean="0"/>
              <a:t>12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288658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7424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9E37-DD48-4AF7-A917-A50CC50D41B6}" type="datetimeFigureOut">
              <a:rPr lang="da-DK" smtClean="0"/>
              <a:t>05-06-2020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73DA-35E0-4080-ADDA-DA21A65A3F6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11829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9E37-DD48-4AF7-A917-A50CC50D41B6}" type="datetimeFigureOut">
              <a:rPr lang="da-DK" smtClean="0"/>
              <a:t>05-06-2020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73DA-35E0-4080-ADDA-DA21A65A3F6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53131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9E37-DD48-4AF7-A917-A50CC50D41B6}" type="datetimeFigureOut">
              <a:rPr lang="da-DK" smtClean="0"/>
              <a:t>05-06-2020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73DA-35E0-4080-ADDA-DA21A65A3F6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13157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9E37-DD48-4AF7-A917-A50CC50D41B6}" type="datetimeFigureOut">
              <a:rPr lang="da-DK" smtClean="0"/>
              <a:t>05-06-2020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73DA-35E0-4080-ADDA-DA21A65A3F6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03842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9E37-DD48-4AF7-A917-A50CC50D41B6}" type="datetimeFigureOut">
              <a:rPr lang="da-DK" smtClean="0"/>
              <a:t>05-06-2020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73DA-35E0-4080-ADDA-DA21A65A3F6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30358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9E37-DD48-4AF7-A917-A50CC50D41B6}" type="datetimeFigureOut">
              <a:rPr lang="da-DK" smtClean="0"/>
              <a:t>05-06-2020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73DA-35E0-4080-ADDA-DA21A65A3F6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47203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9E37-DD48-4AF7-A917-A50CC50D41B6}" type="datetimeFigureOut">
              <a:rPr lang="da-DK" smtClean="0"/>
              <a:t>05-06-2020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73DA-35E0-4080-ADDA-DA21A65A3F6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1962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9E37-DD48-4AF7-A917-A50CC50D41B6}" type="datetimeFigureOut">
              <a:rPr lang="da-DK" smtClean="0"/>
              <a:t>05-06-2020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73DA-35E0-4080-ADDA-DA21A65A3F6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7071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9E37-DD48-4AF7-A917-A50CC50D41B6}" type="datetimeFigureOut">
              <a:rPr lang="da-DK" smtClean="0"/>
              <a:t>05-06-2020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73DA-35E0-4080-ADDA-DA21A65A3F6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73839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9E37-DD48-4AF7-A917-A50CC50D41B6}" type="datetimeFigureOut">
              <a:rPr lang="da-DK" smtClean="0"/>
              <a:t>05-06-2020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73DA-35E0-4080-ADDA-DA21A65A3F6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75352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9E37-DD48-4AF7-A917-A50CC50D41B6}" type="datetimeFigureOut">
              <a:rPr lang="da-DK" smtClean="0"/>
              <a:t>05-06-2020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73DA-35E0-4080-ADDA-DA21A65A3F6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54818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D9E37-DD48-4AF7-A917-A50CC50D41B6}" type="datetimeFigureOut">
              <a:rPr lang="da-DK" smtClean="0"/>
              <a:t>05-06-2020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F73DA-35E0-4080-ADDA-DA21A65A3F64}" type="slidenum">
              <a:rPr lang="da-DK" smtClean="0"/>
              <a:t>‹nr.›</a:t>
            </a:fld>
            <a:endParaRPr lang="da-DK"/>
          </a:p>
        </p:txBody>
      </p:sp>
      <p:sp>
        <p:nvSpPr>
          <p:cNvPr id="7" name="Rectangle: Rounded Corners 6"/>
          <p:cNvSpPr/>
          <p:nvPr userDrawn="1"/>
        </p:nvSpPr>
        <p:spPr>
          <a:xfrm>
            <a:off x="35025" y="6090405"/>
            <a:ext cx="10098190" cy="67738"/>
          </a:xfrm>
          <a:prstGeom prst="roundRect">
            <a:avLst/>
          </a:prstGeom>
          <a:solidFill>
            <a:srgbClr val="7DC9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2" r="22302"/>
          <a:stretch/>
        </p:blipFill>
        <p:spPr>
          <a:xfrm>
            <a:off x="10025150" y="4606868"/>
            <a:ext cx="2067252" cy="21919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 rot="10800000">
            <a:off x="10409733" y="5638"/>
            <a:ext cx="1781175" cy="15525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-8467" y="0"/>
            <a:ext cx="1428750" cy="3686175"/>
          </a:xfrm>
          <a:prstGeom prst="rect">
            <a:avLst/>
          </a:prstGeom>
        </p:spPr>
      </p:pic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a-DK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16"/>
          <a:srcRect t="11918"/>
          <a:stretch/>
        </p:blipFill>
        <p:spPr>
          <a:xfrm>
            <a:off x="-8467" y="6158143"/>
            <a:ext cx="3458104" cy="63969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2190" y="5480823"/>
            <a:ext cx="1448573" cy="138850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 rotWithShape="1"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38" b="23681"/>
          <a:stretch/>
        </p:blipFill>
        <p:spPr>
          <a:xfrm>
            <a:off x="9040295" y="5745561"/>
            <a:ext cx="1352907" cy="85902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801" y="5612681"/>
            <a:ext cx="1393100" cy="140003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551" y="5472981"/>
            <a:ext cx="1392399" cy="144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01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player.vimeo.com/video/413924130?app_id=12296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player.vimeo.com/video/413924209?app_id=122963" TargetMode="Externa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player.vimeo.com/video/413923635?app_id=122963" TargetMode="Externa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player.vimeo.com/video/413924160?app_id=12296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1A865FA-D41F-428E-BA52-6D930A0F3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0875"/>
            <a:ext cx="10515600" cy="794064"/>
          </a:xfrm>
          <a:solidFill>
            <a:schemeClr val="tx1">
              <a:alpha val="60000"/>
            </a:schemeClr>
          </a:solidFill>
        </p:spPr>
        <p:txBody>
          <a:bodyPr>
            <a:normAutofit/>
          </a:bodyPr>
          <a:lstStyle/>
          <a:p>
            <a:endParaRPr lang="da-DK">
              <a:solidFill>
                <a:schemeClr val="bg1"/>
              </a:solidFill>
            </a:endParaRPr>
          </a:p>
        </p:txBody>
      </p:sp>
      <p:pic>
        <p:nvPicPr>
          <p:cNvPr id="7" name="Billede 6">
            <a:extLst>
              <a:ext uri="{FF2B5EF4-FFF2-40B4-BE49-F238E27FC236}">
                <a16:creationId xmlns:a16="http://schemas.microsoft.com/office/drawing/2014/main" id="{558B50C3-A315-4BD4-A1CB-A048937198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" t="3706" b="-1"/>
          <a:stretch/>
        </p:blipFill>
        <p:spPr>
          <a:xfrm>
            <a:off x="1158279" y="-5151"/>
            <a:ext cx="9934406" cy="6815494"/>
          </a:xfrm>
          <a:prstGeom prst="rect">
            <a:avLst/>
          </a:prstGeom>
        </p:spPr>
      </p:pic>
      <p:sp>
        <p:nvSpPr>
          <p:cNvPr id="9" name="Rectangle 7">
            <a:extLst>
              <a:ext uri="{FF2B5EF4-FFF2-40B4-BE49-F238E27FC236}">
                <a16:creationId xmlns:a16="http://schemas.microsoft.com/office/drawing/2014/main" id="{96E77854-E3BD-4539-B54B-D4E859E8E6FB}"/>
              </a:ext>
            </a:extLst>
          </p:cNvPr>
          <p:cNvSpPr/>
          <p:nvPr/>
        </p:nvSpPr>
        <p:spPr>
          <a:xfrm>
            <a:off x="-36188" y="-52147"/>
            <a:ext cx="1339985" cy="6044146"/>
          </a:xfrm>
          <a:prstGeom prst="rect">
            <a:avLst/>
          </a:prstGeom>
          <a:solidFill>
            <a:srgbClr val="AFDB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14730F79-3AE5-44A1-80CE-0A5142F1AA7F}"/>
              </a:ext>
            </a:extLst>
          </p:cNvPr>
          <p:cNvSpPr/>
          <p:nvPr/>
        </p:nvSpPr>
        <p:spPr>
          <a:xfrm>
            <a:off x="10947166" y="-27293"/>
            <a:ext cx="1394459" cy="6031706"/>
          </a:xfrm>
          <a:prstGeom prst="rect">
            <a:avLst/>
          </a:prstGeom>
          <a:solidFill>
            <a:srgbClr val="5BA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65D8B9CF-2935-4C5F-8A2B-DF1433F2BD52}"/>
              </a:ext>
            </a:extLst>
          </p:cNvPr>
          <p:cNvSpPr/>
          <p:nvPr/>
        </p:nvSpPr>
        <p:spPr>
          <a:xfrm>
            <a:off x="-36466" y="5944453"/>
            <a:ext cx="1460532" cy="8880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EA3B4365-2AB6-4322-AEE8-D4FD3D9561C5}"/>
              </a:ext>
            </a:extLst>
          </p:cNvPr>
          <p:cNvSpPr/>
          <p:nvPr/>
        </p:nvSpPr>
        <p:spPr>
          <a:xfrm>
            <a:off x="10822898" y="5947028"/>
            <a:ext cx="1518727" cy="92596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0</a:t>
            </a:r>
          </a:p>
        </p:txBody>
      </p:sp>
      <p:sp>
        <p:nvSpPr>
          <p:cNvPr id="2" name="Tekstfelt 1">
            <a:extLst>
              <a:ext uri="{FF2B5EF4-FFF2-40B4-BE49-F238E27FC236}">
                <a16:creationId xmlns:a16="http://schemas.microsoft.com/office/drawing/2014/main" id="{74B3C177-C37C-4162-8125-D9B0A86BF181}"/>
              </a:ext>
            </a:extLst>
          </p:cNvPr>
          <p:cNvSpPr txBox="1"/>
          <p:nvPr/>
        </p:nvSpPr>
        <p:spPr>
          <a:xfrm>
            <a:off x="397564" y="-114793"/>
            <a:ext cx="116089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6600" dirty="0">
                <a:solidFill>
                  <a:schemeClr val="accent2"/>
                </a:solidFill>
                <a:latin typeface="+mj-lt"/>
              </a:rPr>
              <a:t>TEKNOLOGIMIK PAASINNINNEQ</a:t>
            </a:r>
            <a:endParaRPr lang="da-DK" sz="6600" dirty="0"/>
          </a:p>
        </p:txBody>
      </p:sp>
    </p:spTree>
    <p:extLst>
      <p:ext uri="{BB962C8B-B14F-4D97-AF65-F5344CB8AC3E}">
        <p14:creationId xmlns:p14="http://schemas.microsoft.com/office/powerpoint/2010/main" val="4247737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D0B445-90E9-4D96-8804-8D00815AF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774" y="312117"/>
            <a:ext cx="10515600" cy="1325563"/>
          </a:xfrm>
        </p:spPr>
        <p:txBody>
          <a:bodyPr/>
          <a:lstStyle/>
          <a:p>
            <a:r>
              <a:rPr lang="da-DK" b="1" dirty="0" err="1">
                <a:solidFill>
                  <a:schemeClr val="accent2"/>
                </a:solidFill>
              </a:rPr>
              <a:t>Attaveqaammik</a:t>
            </a:r>
            <a:r>
              <a:rPr lang="da-DK" b="1" dirty="0">
                <a:solidFill>
                  <a:schemeClr val="accent2"/>
                </a:solidFill>
              </a:rPr>
              <a:t> </a:t>
            </a:r>
            <a:r>
              <a:rPr lang="da-DK" b="1" dirty="0" err="1">
                <a:solidFill>
                  <a:schemeClr val="accent2"/>
                </a:solidFill>
              </a:rPr>
              <a:t>sanagit</a:t>
            </a:r>
            <a:r>
              <a:rPr lang="da-DK" b="1" dirty="0">
                <a:solidFill>
                  <a:schemeClr val="accent2"/>
                </a:solidFill>
              </a:rPr>
              <a:t> 2 - </a:t>
            </a:r>
            <a:r>
              <a:rPr lang="da-DK" b="1" dirty="0" err="1">
                <a:solidFill>
                  <a:schemeClr val="accent2"/>
                </a:solidFill>
              </a:rPr>
              <a:t>mobili</a:t>
            </a:r>
            <a:endParaRPr lang="da-DK" b="1" dirty="0">
              <a:solidFill>
                <a:schemeClr val="accent2"/>
              </a:solidFill>
            </a:endParaRP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1093DAE-7FAA-4E94-B1AD-22470FD58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8774" y="165859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a-DK" dirty="0" err="1"/>
              <a:t>Sananermut</a:t>
            </a:r>
            <a:r>
              <a:rPr lang="da-DK" dirty="0"/>
              <a:t> </a:t>
            </a:r>
            <a:r>
              <a:rPr lang="da-DK" dirty="0" err="1"/>
              <a:t>sungiusaat</a:t>
            </a:r>
            <a:r>
              <a:rPr lang="da-DK" dirty="0"/>
              <a:t> 2: </a:t>
            </a:r>
          </a:p>
          <a:p>
            <a:pPr lvl="0"/>
            <a:r>
              <a:rPr lang="da-DK" dirty="0"/>
              <a:t>Video ”Sådan fungerer internettet – mobiltelefonen” </a:t>
            </a:r>
            <a:r>
              <a:rPr lang="da-DK" dirty="0" err="1"/>
              <a:t>takuuk</a:t>
            </a:r>
            <a:r>
              <a:rPr lang="da-DK" dirty="0"/>
              <a:t>.</a:t>
            </a:r>
          </a:p>
          <a:p>
            <a:pPr lvl="0"/>
            <a:r>
              <a:rPr lang="da-DK" dirty="0" err="1"/>
              <a:t>Marlukkaarlusi</a:t>
            </a:r>
            <a:r>
              <a:rPr lang="da-DK" dirty="0"/>
              <a:t> </a:t>
            </a:r>
            <a:r>
              <a:rPr lang="da-DK" dirty="0" err="1"/>
              <a:t>mobilimi</a:t>
            </a:r>
            <a:r>
              <a:rPr lang="da-DK" dirty="0"/>
              <a:t> </a:t>
            </a:r>
            <a:r>
              <a:rPr lang="da-DK" dirty="0" err="1"/>
              <a:t>ilisarnaatit</a:t>
            </a:r>
            <a:r>
              <a:rPr lang="da-DK" dirty="0"/>
              <a:t> </a:t>
            </a:r>
            <a:r>
              <a:rPr lang="da-DK" dirty="0" err="1"/>
              <a:t>qiortarsigit</a:t>
            </a:r>
            <a:r>
              <a:rPr lang="da-DK" dirty="0"/>
              <a:t>.</a:t>
            </a:r>
          </a:p>
          <a:p>
            <a:pPr lvl="0"/>
            <a:r>
              <a:rPr lang="da-DK" dirty="0" err="1"/>
              <a:t>Pappiliarsuarmut</a:t>
            </a:r>
            <a:r>
              <a:rPr lang="da-DK" dirty="0"/>
              <a:t> </a:t>
            </a:r>
            <a:r>
              <a:rPr lang="da-DK" dirty="0" err="1"/>
              <a:t>ilisarnaatit</a:t>
            </a:r>
            <a:r>
              <a:rPr lang="da-DK" dirty="0"/>
              <a:t> </a:t>
            </a:r>
            <a:r>
              <a:rPr lang="da-DK" dirty="0" err="1"/>
              <a:t>tulleriinneri</a:t>
            </a:r>
            <a:r>
              <a:rPr lang="da-DK" dirty="0"/>
              <a:t> </a:t>
            </a:r>
            <a:r>
              <a:rPr lang="da-DK" dirty="0" err="1"/>
              <a:t>eqqorlugit</a:t>
            </a:r>
            <a:r>
              <a:rPr lang="da-DK" dirty="0"/>
              <a:t> </a:t>
            </a:r>
            <a:r>
              <a:rPr lang="da-DK" dirty="0" err="1"/>
              <a:t>inississorsigit</a:t>
            </a:r>
            <a:r>
              <a:rPr lang="da-DK" dirty="0"/>
              <a:t>.</a:t>
            </a:r>
          </a:p>
          <a:p>
            <a:pPr lvl="0"/>
            <a:r>
              <a:rPr lang="da-DK" dirty="0" err="1"/>
              <a:t>Allaffissaq</a:t>
            </a:r>
            <a:r>
              <a:rPr lang="da-DK" dirty="0"/>
              <a:t> ”</a:t>
            </a:r>
            <a:r>
              <a:rPr lang="da-DK" dirty="0" err="1"/>
              <a:t>Paasinninnerput</a:t>
            </a:r>
            <a:r>
              <a:rPr lang="da-DK" dirty="0"/>
              <a:t>” </a:t>
            </a:r>
            <a:r>
              <a:rPr lang="da-DK" dirty="0" err="1"/>
              <a:t>immersorsiuk</a:t>
            </a:r>
            <a:r>
              <a:rPr lang="da-DK" dirty="0"/>
              <a:t>, </a:t>
            </a:r>
            <a:r>
              <a:rPr lang="da-DK" dirty="0" err="1"/>
              <a:t>uani</a:t>
            </a:r>
            <a:r>
              <a:rPr lang="da-DK" dirty="0"/>
              <a:t> </a:t>
            </a:r>
            <a:r>
              <a:rPr lang="da-DK" dirty="0" err="1"/>
              <a:t>nammineq</a:t>
            </a:r>
            <a:r>
              <a:rPr lang="da-DK" dirty="0"/>
              <a:t> </a:t>
            </a:r>
            <a:r>
              <a:rPr lang="da-DK" dirty="0" err="1"/>
              <a:t>mobilimi</a:t>
            </a:r>
            <a:r>
              <a:rPr lang="da-DK" dirty="0"/>
              <a:t> internettip </a:t>
            </a:r>
            <a:r>
              <a:rPr lang="da-DK" dirty="0" err="1"/>
              <a:t>sulinera</a:t>
            </a:r>
            <a:r>
              <a:rPr lang="da-DK" dirty="0"/>
              <a:t> </a:t>
            </a:r>
            <a:r>
              <a:rPr lang="da-DK" dirty="0" err="1"/>
              <a:t>oqaasinngortillugu</a:t>
            </a:r>
            <a:r>
              <a:rPr lang="da-DK" dirty="0"/>
              <a:t> </a:t>
            </a:r>
            <a:r>
              <a:rPr lang="da-DK" dirty="0" err="1"/>
              <a:t>allassavarsi</a:t>
            </a:r>
            <a:r>
              <a:rPr lang="da-DK" dirty="0"/>
              <a:t>.</a:t>
            </a:r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82178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73A385-B4B2-4E32-A7FA-29FB88F10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5194" y="374178"/>
            <a:ext cx="10515600" cy="1325563"/>
          </a:xfrm>
        </p:spPr>
        <p:txBody>
          <a:bodyPr/>
          <a:lstStyle/>
          <a:p>
            <a:r>
              <a:rPr lang="da-DK" b="1" dirty="0" err="1">
                <a:solidFill>
                  <a:schemeClr val="accent2"/>
                </a:solidFill>
              </a:rPr>
              <a:t>Sananissamut</a:t>
            </a:r>
            <a:r>
              <a:rPr lang="da-DK" b="1" dirty="0">
                <a:solidFill>
                  <a:schemeClr val="accent2"/>
                </a:solidFill>
              </a:rPr>
              <a:t> </a:t>
            </a:r>
            <a:r>
              <a:rPr lang="da-DK" b="1" dirty="0" err="1">
                <a:solidFill>
                  <a:schemeClr val="accent2"/>
                </a:solidFill>
              </a:rPr>
              <a:t>sungiusaat</a:t>
            </a:r>
            <a:r>
              <a:rPr lang="da-DK" b="1" dirty="0">
                <a:solidFill>
                  <a:schemeClr val="accent2"/>
                </a:solidFill>
              </a:rPr>
              <a:t> 2 </a:t>
            </a:r>
            <a:endParaRPr lang="da-DK" b="1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780D74E8-7E0A-4E25-B817-EACBFD131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5194" y="1411633"/>
            <a:ext cx="10515600" cy="4552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a-DK" dirty="0" err="1"/>
              <a:t>Internetti</a:t>
            </a:r>
            <a:r>
              <a:rPr lang="da-DK" dirty="0"/>
              <a:t> </a:t>
            </a:r>
            <a:r>
              <a:rPr lang="da-DK" dirty="0" err="1"/>
              <a:t>ima</a:t>
            </a:r>
            <a:r>
              <a:rPr lang="da-DK" dirty="0"/>
              <a:t> </a:t>
            </a:r>
            <a:r>
              <a:rPr lang="da-DK" dirty="0" err="1"/>
              <a:t>sulisarpoq</a:t>
            </a:r>
            <a:r>
              <a:rPr lang="da-DK" dirty="0"/>
              <a:t> - mobiltelefoni</a:t>
            </a:r>
          </a:p>
        </p:txBody>
      </p:sp>
      <p:pic>
        <p:nvPicPr>
          <p:cNvPr id="6" name="Onlinemedier 3" title="Sￃﾥdan fungerer internettet mobiltelefonen">
            <a:hlinkClick r:id="" action="ppaction://media"/>
            <a:extLst>
              <a:ext uri="{FF2B5EF4-FFF2-40B4-BE49-F238E27FC236}">
                <a16:creationId xmlns:a16="http://schemas.microsoft.com/office/drawing/2014/main" id="{62DB4A28-6580-4007-BF31-58D6822C50D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658352" y="1905000"/>
            <a:ext cx="6975509" cy="392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33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84F7CBCC-28DE-4D30-BD60-29172D610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/>
          <a:lstStyle/>
          <a:p>
            <a:endParaRPr lang="da-DK" dirty="0"/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E6B1D62E-FC46-46B3-AB30-B59570D60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829577"/>
            <a:ext cx="10515600" cy="1260073"/>
          </a:xfrm>
        </p:spPr>
        <p:txBody>
          <a:bodyPr>
            <a:normAutofit/>
          </a:bodyPr>
          <a:lstStyle/>
          <a:p>
            <a:pPr algn="ctr"/>
            <a:r>
              <a:rPr lang="da-DK" sz="6000" dirty="0" err="1">
                <a:solidFill>
                  <a:srgbClr val="E29C00"/>
                </a:solidFill>
              </a:rPr>
              <a:t>Akunnattoornermut</a:t>
            </a:r>
            <a:r>
              <a:rPr lang="da-DK" sz="6000" dirty="0">
                <a:solidFill>
                  <a:srgbClr val="E29C00"/>
                </a:solidFill>
              </a:rPr>
              <a:t> </a:t>
            </a:r>
            <a:r>
              <a:rPr lang="da-DK" sz="6000" dirty="0" err="1">
                <a:solidFill>
                  <a:srgbClr val="E29C00"/>
                </a:solidFill>
              </a:rPr>
              <a:t>pinnguaat</a:t>
            </a:r>
            <a:endParaRPr lang="da-DK" sz="6000" dirty="0">
              <a:solidFill>
                <a:srgbClr val="E29C00"/>
              </a:solidFill>
            </a:endParaRPr>
          </a:p>
          <a:p>
            <a:pPr algn="ctr"/>
            <a:endParaRPr lang="da-DK" dirty="0"/>
          </a:p>
        </p:txBody>
      </p:sp>
      <p:pic>
        <p:nvPicPr>
          <p:cNvPr id="15" name="Billede 14">
            <a:extLst>
              <a:ext uri="{FF2B5EF4-FFF2-40B4-BE49-F238E27FC236}">
                <a16:creationId xmlns:a16="http://schemas.microsoft.com/office/drawing/2014/main" id="{A7098875-7A58-4884-AD07-2D1A12422D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" t="24579" r="-959" b="16292"/>
          <a:stretch/>
        </p:blipFill>
        <p:spPr>
          <a:xfrm>
            <a:off x="0" y="0"/>
            <a:ext cx="12316450" cy="481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329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C2E19C9-686A-4BE6-A919-4F0444EA5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200" y="339725"/>
            <a:ext cx="10515600" cy="1325563"/>
          </a:xfrm>
        </p:spPr>
        <p:txBody>
          <a:bodyPr/>
          <a:lstStyle/>
          <a:p>
            <a:r>
              <a:rPr lang="da-DK" b="1" dirty="0" err="1">
                <a:solidFill>
                  <a:schemeClr val="accent2"/>
                </a:solidFill>
              </a:rPr>
              <a:t>Akunnattoornermut</a:t>
            </a:r>
            <a:r>
              <a:rPr lang="da-DK" b="1" dirty="0">
                <a:solidFill>
                  <a:schemeClr val="accent2"/>
                </a:solidFill>
              </a:rPr>
              <a:t> </a:t>
            </a:r>
            <a:r>
              <a:rPr lang="da-DK" b="1" dirty="0" err="1">
                <a:solidFill>
                  <a:schemeClr val="accent2"/>
                </a:solidFill>
              </a:rPr>
              <a:t>pinnguaat</a:t>
            </a:r>
            <a:r>
              <a:rPr lang="da-DK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5" name="Pladsholder til indhold 4">
            <a:extLst>
              <a:ext uri="{FF2B5EF4-FFF2-40B4-BE49-F238E27FC236}">
                <a16:creationId xmlns:a16="http://schemas.microsoft.com/office/drawing/2014/main" id="{C451FFE0-E2B7-4A9A-8211-546A5DC4B0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6200" y="1665288"/>
            <a:ext cx="10515600" cy="43513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da-DK" dirty="0" err="1"/>
              <a:t>Mobilimi</a:t>
            </a:r>
            <a:r>
              <a:rPr lang="da-DK" dirty="0"/>
              <a:t> </a:t>
            </a:r>
            <a:r>
              <a:rPr lang="da-DK" dirty="0" err="1"/>
              <a:t>akunnattoorummik</a:t>
            </a:r>
            <a:r>
              <a:rPr lang="da-DK" dirty="0"/>
              <a:t> </a:t>
            </a:r>
            <a:r>
              <a:rPr lang="da-DK" dirty="0" err="1"/>
              <a:t>toqqaagit</a:t>
            </a:r>
            <a:r>
              <a:rPr lang="da-DK" dirty="0"/>
              <a:t>.</a:t>
            </a:r>
          </a:p>
          <a:p>
            <a:pPr lvl="0">
              <a:lnSpc>
                <a:spcPct val="150000"/>
              </a:lnSpc>
            </a:pPr>
            <a:r>
              <a:rPr lang="da-DK" dirty="0" err="1"/>
              <a:t>Sammineqartoq</a:t>
            </a:r>
            <a:r>
              <a:rPr lang="da-DK" dirty="0"/>
              <a:t> </a:t>
            </a:r>
            <a:r>
              <a:rPr lang="da-DK" dirty="0" err="1"/>
              <a:t>illit</a:t>
            </a:r>
            <a:r>
              <a:rPr lang="da-DK" dirty="0"/>
              <a:t> </a:t>
            </a:r>
            <a:r>
              <a:rPr lang="da-DK" dirty="0" err="1"/>
              <a:t>inissisimaffinnit</a:t>
            </a:r>
            <a:r>
              <a:rPr lang="da-DK" dirty="0"/>
              <a:t> </a:t>
            </a:r>
            <a:r>
              <a:rPr lang="da-DK" dirty="0" err="1"/>
              <a:t>oqallisigiuk</a:t>
            </a:r>
            <a:r>
              <a:rPr lang="da-DK" dirty="0"/>
              <a:t>.</a:t>
            </a:r>
          </a:p>
          <a:p>
            <a:pPr lvl="0">
              <a:lnSpc>
                <a:spcPct val="150000"/>
              </a:lnSpc>
            </a:pPr>
            <a:r>
              <a:rPr lang="da-DK" dirty="0" err="1"/>
              <a:t>Akunnattoorut</a:t>
            </a:r>
            <a:r>
              <a:rPr lang="da-DK" dirty="0"/>
              <a:t> </a:t>
            </a:r>
            <a:r>
              <a:rPr lang="da-DK" dirty="0" err="1"/>
              <a:t>oqallisigineqareerpat</a:t>
            </a:r>
            <a:r>
              <a:rPr lang="da-DK" dirty="0"/>
              <a:t> </a:t>
            </a:r>
            <a:r>
              <a:rPr lang="da-DK" dirty="0" err="1"/>
              <a:t>akunnattoorut</a:t>
            </a:r>
            <a:r>
              <a:rPr lang="da-DK" dirty="0"/>
              <a:t> </a:t>
            </a:r>
            <a:r>
              <a:rPr lang="da-DK" dirty="0" err="1"/>
              <a:t>nigalilimmi</a:t>
            </a:r>
            <a:r>
              <a:rPr lang="da-DK" dirty="0"/>
              <a:t> </a:t>
            </a:r>
            <a:r>
              <a:rPr lang="da-DK" dirty="0" err="1"/>
              <a:t>ajunnginnersoq</a:t>
            </a:r>
            <a:r>
              <a:rPr lang="da-DK" dirty="0"/>
              <a:t> </a:t>
            </a:r>
            <a:r>
              <a:rPr lang="da-DK" dirty="0" err="1"/>
              <a:t>misissoruk</a:t>
            </a:r>
            <a:r>
              <a:rPr lang="da-DK" dirty="0"/>
              <a:t>. </a:t>
            </a:r>
          </a:p>
          <a:p>
            <a:pPr lvl="0">
              <a:lnSpc>
                <a:spcPct val="150000"/>
              </a:lnSpc>
            </a:pPr>
            <a:r>
              <a:rPr lang="da-DK" dirty="0" err="1"/>
              <a:t>Inissisimaffisi</a:t>
            </a:r>
            <a:r>
              <a:rPr lang="da-DK" dirty="0"/>
              <a:t> </a:t>
            </a:r>
            <a:r>
              <a:rPr lang="da-DK" dirty="0" err="1"/>
              <a:t>paarlaassigit</a:t>
            </a:r>
            <a:r>
              <a:rPr lang="da-DK" dirty="0"/>
              <a:t>, </a:t>
            </a:r>
            <a:r>
              <a:rPr lang="da-DK" dirty="0" err="1"/>
              <a:t>akunnattorummik</a:t>
            </a:r>
            <a:r>
              <a:rPr lang="da-DK" dirty="0"/>
              <a:t> </a:t>
            </a:r>
            <a:r>
              <a:rPr lang="da-DK" dirty="0" err="1"/>
              <a:t>nutaamik</a:t>
            </a:r>
            <a:r>
              <a:rPr lang="da-DK" dirty="0"/>
              <a:t> </a:t>
            </a:r>
            <a:r>
              <a:rPr lang="da-DK" dirty="0" err="1"/>
              <a:t>qinaasigitsi</a:t>
            </a:r>
            <a:r>
              <a:rPr lang="da-DK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211880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31DFCA-2400-4649-8209-DFDE491B9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100" y="314325"/>
            <a:ext cx="10515600" cy="1325563"/>
          </a:xfrm>
        </p:spPr>
        <p:txBody>
          <a:bodyPr/>
          <a:lstStyle/>
          <a:p>
            <a:r>
              <a:rPr lang="da-DK" b="1" dirty="0" err="1">
                <a:solidFill>
                  <a:schemeClr val="accent2"/>
                </a:solidFill>
              </a:rPr>
              <a:t>Eqikkaaneq</a:t>
            </a:r>
            <a:endParaRPr lang="da-DK" b="1" dirty="0">
              <a:solidFill>
                <a:schemeClr val="accent2"/>
              </a:solidFill>
            </a:endParaRP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7C97956-9A8C-4090-A85D-A60419818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8100" y="1662113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a-DK" dirty="0" err="1"/>
              <a:t>Ullumikkut</a:t>
            </a:r>
            <a:r>
              <a:rPr lang="da-DK" dirty="0"/>
              <a:t> </a:t>
            </a:r>
            <a:r>
              <a:rPr lang="da-DK" dirty="0" err="1"/>
              <a:t>suna</a:t>
            </a:r>
            <a:r>
              <a:rPr lang="da-DK" dirty="0"/>
              <a:t> </a:t>
            </a:r>
            <a:r>
              <a:rPr lang="da-DK" dirty="0" err="1"/>
              <a:t>ilikkarparput</a:t>
            </a:r>
            <a:r>
              <a:rPr lang="da-DK" dirty="0"/>
              <a:t>? </a:t>
            </a:r>
          </a:p>
          <a:p>
            <a:pPr>
              <a:lnSpc>
                <a:spcPct val="150000"/>
              </a:lnSpc>
            </a:pPr>
            <a:r>
              <a:rPr lang="da-DK" dirty="0" err="1"/>
              <a:t>Teknologimi</a:t>
            </a:r>
            <a:r>
              <a:rPr lang="da-DK" dirty="0"/>
              <a:t> </a:t>
            </a:r>
            <a:r>
              <a:rPr lang="da-DK" dirty="0" err="1"/>
              <a:t>ilisimasagut</a:t>
            </a:r>
            <a:r>
              <a:rPr lang="da-DK" dirty="0"/>
              <a:t> </a:t>
            </a:r>
            <a:r>
              <a:rPr lang="da-DK" dirty="0" err="1"/>
              <a:t>sumut</a:t>
            </a:r>
            <a:r>
              <a:rPr lang="da-DK" dirty="0"/>
              <a:t> </a:t>
            </a:r>
            <a:r>
              <a:rPr lang="da-DK" dirty="0" err="1"/>
              <a:t>atorsinnaavagut</a:t>
            </a:r>
            <a:r>
              <a:rPr lang="da-DK" dirty="0"/>
              <a:t>? </a:t>
            </a:r>
          </a:p>
          <a:p>
            <a:pPr>
              <a:lnSpc>
                <a:spcPct val="150000"/>
              </a:lnSpc>
            </a:pPr>
            <a:r>
              <a:rPr lang="da-DK" dirty="0" err="1"/>
              <a:t>Ilikkagarput</a:t>
            </a:r>
            <a:r>
              <a:rPr lang="da-DK" dirty="0"/>
              <a:t> </a:t>
            </a:r>
            <a:r>
              <a:rPr lang="da-DK" dirty="0" err="1"/>
              <a:t>sumut</a:t>
            </a:r>
            <a:r>
              <a:rPr lang="da-DK" dirty="0"/>
              <a:t> </a:t>
            </a:r>
            <a:r>
              <a:rPr lang="da-DK" dirty="0" err="1"/>
              <a:t>atorsinnaavarput</a:t>
            </a:r>
            <a:r>
              <a:rPr lang="da-DK" dirty="0"/>
              <a:t>?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da-DK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415082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AD8DB98-43BA-4871-863E-8378D68ED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352425"/>
            <a:ext cx="10515600" cy="1325563"/>
          </a:xfrm>
        </p:spPr>
        <p:txBody>
          <a:bodyPr/>
          <a:lstStyle/>
          <a:p>
            <a:r>
              <a:rPr lang="da-DK" b="1" dirty="0" err="1">
                <a:solidFill>
                  <a:schemeClr val="accent2"/>
                </a:solidFill>
              </a:rPr>
              <a:t>Ullormi</a:t>
            </a:r>
            <a:r>
              <a:rPr lang="da-DK" b="1" dirty="0">
                <a:solidFill>
                  <a:schemeClr val="accent2"/>
                </a:solidFill>
              </a:rPr>
              <a:t> </a:t>
            </a:r>
            <a:r>
              <a:rPr lang="da-DK" b="1" dirty="0" err="1">
                <a:solidFill>
                  <a:schemeClr val="accent2"/>
                </a:solidFill>
              </a:rPr>
              <a:t>pisussat</a:t>
            </a:r>
            <a:endParaRPr lang="da-DK" b="1" dirty="0">
              <a:solidFill>
                <a:schemeClr val="accent2"/>
              </a:solidFill>
            </a:endParaRP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73B9B14-E23E-4E7D-875E-65F4D31C7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677988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a-DK" dirty="0" err="1"/>
              <a:t>Aallaqqaasiut</a:t>
            </a:r>
            <a:endParaRPr lang="da-DK" dirty="0"/>
          </a:p>
          <a:p>
            <a:pPr>
              <a:lnSpc>
                <a:spcPct val="150000"/>
              </a:lnSpc>
            </a:pPr>
            <a:r>
              <a:rPr lang="da-DK" dirty="0" err="1"/>
              <a:t>Oqaluttuarisaanera</a:t>
            </a:r>
            <a:r>
              <a:rPr lang="da-DK" dirty="0"/>
              <a:t>: ”</a:t>
            </a:r>
            <a:r>
              <a:rPr lang="da-DK" dirty="0" err="1"/>
              <a:t>Ilaannigooq</a:t>
            </a:r>
            <a:r>
              <a:rPr lang="da-DK" dirty="0"/>
              <a:t>”</a:t>
            </a:r>
          </a:p>
          <a:p>
            <a:pPr>
              <a:lnSpc>
                <a:spcPct val="150000"/>
              </a:lnSpc>
            </a:pPr>
            <a:r>
              <a:rPr lang="da-DK" dirty="0" err="1"/>
              <a:t>Sungiusaat</a:t>
            </a:r>
            <a:r>
              <a:rPr lang="da-DK" dirty="0"/>
              <a:t> 1: </a:t>
            </a:r>
            <a:r>
              <a:rPr lang="da-DK" dirty="0" err="1"/>
              <a:t>Attaveqaammik</a:t>
            </a:r>
            <a:r>
              <a:rPr lang="da-DK" dirty="0"/>
              <a:t> </a:t>
            </a:r>
            <a:r>
              <a:rPr lang="da-DK" dirty="0" err="1"/>
              <a:t>sanagit</a:t>
            </a:r>
            <a:endParaRPr lang="da-DK" dirty="0"/>
          </a:p>
          <a:p>
            <a:pPr>
              <a:lnSpc>
                <a:spcPct val="150000"/>
              </a:lnSpc>
            </a:pPr>
            <a:r>
              <a:rPr lang="da-DK" dirty="0" err="1"/>
              <a:t>Sungiusaat</a:t>
            </a:r>
            <a:r>
              <a:rPr lang="da-DK" dirty="0"/>
              <a:t> 2: </a:t>
            </a:r>
            <a:r>
              <a:rPr lang="da-DK" dirty="0" err="1"/>
              <a:t>Akunnattornermut</a:t>
            </a:r>
            <a:r>
              <a:rPr lang="da-DK" dirty="0"/>
              <a:t> </a:t>
            </a:r>
            <a:r>
              <a:rPr lang="da-DK" dirty="0" err="1"/>
              <a:t>pinnguaat</a:t>
            </a:r>
            <a:r>
              <a:rPr lang="da-DK" dirty="0"/>
              <a:t> </a:t>
            </a:r>
          </a:p>
          <a:p>
            <a:pPr>
              <a:lnSpc>
                <a:spcPct val="150000"/>
              </a:lnSpc>
            </a:pPr>
            <a:r>
              <a:rPr lang="da-DK" dirty="0" err="1"/>
              <a:t>Eqikkaaneq</a:t>
            </a:r>
            <a:r>
              <a:rPr lang="da-DK" dirty="0"/>
              <a:t> </a:t>
            </a:r>
          </a:p>
          <a:p>
            <a:pPr marL="0" indent="0">
              <a:lnSpc>
                <a:spcPct val="150000"/>
              </a:lnSpc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663807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CD473A-F436-483A-BD4A-27FBB6F0A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352425"/>
            <a:ext cx="10515600" cy="1325563"/>
          </a:xfrm>
        </p:spPr>
        <p:txBody>
          <a:bodyPr/>
          <a:lstStyle/>
          <a:p>
            <a:r>
              <a:rPr lang="da-DK" b="1" dirty="0" err="1">
                <a:solidFill>
                  <a:schemeClr val="accent2"/>
                </a:solidFill>
              </a:rPr>
              <a:t>Aallaqqaasiut</a:t>
            </a:r>
            <a:r>
              <a:rPr lang="da-DK" dirty="0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3" name="Onlinemedier 2" title="Teknologiforstￃﾥelse intro">
            <a:hlinkClick r:id="" action="ppaction://media"/>
            <a:extLst>
              <a:ext uri="{FF2B5EF4-FFF2-40B4-BE49-F238E27FC236}">
                <a16:creationId xmlns:a16="http://schemas.microsoft.com/office/drawing/2014/main" id="{AFB9E71B-3B80-4041-99F9-77AE382E16B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627414" y="1513114"/>
            <a:ext cx="7483929" cy="4216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35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D7EBF8-1F41-44DC-8A32-AE8816E33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39725"/>
            <a:ext cx="10515600" cy="1325563"/>
          </a:xfrm>
        </p:spPr>
        <p:txBody>
          <a:bodyPr/>
          <a:lstStyle/>
          <a:p>
            <a:r>
              <a:rPr lang="da-DK" b="1" dirty="0" err="1">
                <a:solidFill>
                  <a:schemeClr val="accent2"/>
                </a:solidFill>
              </a:rPr>
              <a:t>Oqalutturisaanera</a:t>
            </a:r>
            <a:r>
              <a:rPr lang="da-DK" b="1" dirty="0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4" name="Onlinemedier 3" title="Der var engang">
            <a:hlinkClick r:id="" action="ppaction://media"/>
            <a:extLst>
              <a:ext uri="{FF2B5EF4-FFF2-40B4-BE49-F238E27FC236}">
                <a16:creationId xmlns:a16="http://schemas.microsoft.com/office/drawing/2014/main" id="{B0D0BC43-D94C-4267-8F7C-C17214B2580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677603" y="1383231"/>
            <a:ext cx="7262480" cy="409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42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1391C8-31F5-4EAC-85CF-1AC87D70F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0" y="327025"/>
            <a:ext cx="10515600" cy="1325563"/>
          </a:xfrm>
        </p:spPr>
        <p:txBody>
          <a:bodyPr/>
          <a:lstStyle/>
          <a:p>
            <a:r>
              <a:rPr lang="da-DK" b="1" dirty="0" err="1">
                <a:solidFill>
                  <a:schemeClr val="accent2"/>
                </a:solidFill>
              </a:rPr>
              <a:t>Oqalutuarisaanera</a:t>
            </a:r>
            <a:r>
              <a:rPr lang="da-DK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2A9AD59-2F90-42F9-B416-862FC4FED8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1674813"/>
            <a:ext cx="10515600" cy="4351338"/>
          </a:xfrm>
        </p:spPr>
        <p:txBody>
          <a:bodyPr>
            <a:normAutofit/>
          </a:bodyPr>
          <a:lstStyle/>
          <a:p>
            <a:r>
              <a:rPr lang="da-DK" dirty="0" err="1"/>
              <a:t>Filmi</a:t>
            </a:r>
            <a:r>
              <a:rPr lang="da-DK" dirty="0"/>
              <a:t> </a:t>
            </a:r>
            <a:r>
              <a:rPr lang="da-DK" dirty="0" err="1"/>
              <a:t>sumut</a:t>
            </a:r>
            <a:r>
              <a:rPr lang="da-DK" dirty="0"/>
              <a:t> </a:t>
            </a:r>
            <a:r>
              <a:rPr lang="da-DK" dirty="0" err="1"/>
              <a:t>tunngava</a:t>
            </a:r>
            <a:r>
              <a:rPr lang="da-DK" dirty="0"/>
              <a:t>?</a:t>
            </a:r>
          </a:p>
          <a:p>
            <a:r>
              <a:rPr lang="da-DK" dirty="0" err="1"/>
              <a:t>Taamani</a:t>
            </a:r>
            <a:r>
              <a:rPr lang="da-DK" dirty="0"/>
              <a:t> </a:t>
            </a:r>
            <a:r>
              <a:rPr lang="da-DK" dirty="0" err="1"/>
              <a:t>qanoq</a:t>
            </a:r>
            <a:r>
              <a:rPr lang="da-DK" dirty="0"/>
              <a:t> </a:t>
            </a:r>
            <a:r>
              <a:rPr lang="da-DK" dirty="0" err="1"/>
              <a:t>isumaqatigiittoqartarpa</a:t>
            </a:r>
            <a:r>
              <a:rPr lang="da-DK" dirty="0"/>
              <a:t>? </a:t>
            </a:r>
          </a:p>
          <a:p>
            <a:r>
              <a:rPr lang="da-DK" dirty="0" err="1"/>
              <a:t>Ullumikkut</a:t>
            </a:r>
            <a:r>
              <a:rPr lang="da-DK" dirty="0"/>
              <a:t> </a:t>
            </a:r>
            <a:r>
              <a:rPr lang="da-DK" dirty="0" err="1"/>
              <a:t>qanoq</a:t>
            </a:r>
            <a:r>
              <a:rPr lang="da-DK" dirty="0"/>
              <a:t> </a:t>
            </a:r>
            <a:r>
              <a:rPr lang="da-DK" dirty="0" err="1"/>
              <a:t>iliortarpisi</a:t>
            </a:r>
            <a:r>
              <a:rPr lang="da-DK" dirty="0"/>
              <a:t>? </a:t>
            </a:r>
          </a:p>
          <a:p>
            <a:r>
              <a:rPr lang="da-DK" dirty="0" err="1"/>
              <a:t>Qanga</a:t>
            </a:r>
            <a:r>
              <a:rPr lang="da-DK" dirty="0"/>
              <a:t> </a:t>
            </a:r>
            <a:r>
              <a:rPr lang="da-DK" dirty="0" err="1"/>
              <a:t>ullumikkullu</a:t>
            </a:r>
            <a:r>
              <a:rPr lang="da-DK" dirty="0"/>
              <a:t> teknologi </a:t>
            </a:r>
            <a:r>
              <a:rPr lang="da-DK" dirty="0" err="1"/>
              <a:t>sutigut</a:t>
            </a:r>
            <a:r>
              <a:rPr lang="da-DK" dirty="0"/>
              <a:t> </a:t>
            </a:r>
            <a:r>
              <a:rPr lang="da-DK" dirty="0" err="1"/>
              <a:t>assigiinngissuteqarnerpaava</a:t>
            </a:r>
            <a:r>
              <a:rPr lang="da-DK" dirty="0"/>
              <a:t>? </a:t>
            </a:r>
          </a:p>
          <a:p>
            <a:r>
              <a:rPr lang="da-DK" dirty="0"/>
              <a:t>Suna </a:t>
            </a:r>
            <a:r>
              <a:rPr lang="da-DK" dirty="0" err="1"/>
              <a:t>oqinnerusoraasiuk</a:t>
            </a:r>
            <a:r>
              <a:rPr lang="da-DK" dirty="0"/>
              <a:t>: </a:t>
            </a:r>
            <a:r>
              <a:rPr lang="da-DK" dirty="0" err="1"/>
              <a:t>ullumikkut</a:t>
            </a:r>
            <a:r>
              <a:rPr lang="da-DK" dirty="0"/>
              <a:t> </a:t>
            </a:r>
            <a:r>
              <a:rPr lang="da-DK" dirty="0" err="1"/>
              <a:t>qangaluunniit</a:t>
            </a:r>
            <a:r>
              <a:rPr lang="da-DK" dirty="0"/>
              <a:t> </a:t>
            </a:r>
            <a:r>
              <a:rPr lang="da-DK" dirty="0" err="1"/>
              <a:t>isumaqatigiittarnerit</a:t>
            </a:r>
            <a:r>
              <a:rPr lang="da-DK" dirty="0"/>
              <a:t>? </a:t>
            </a:r>
          </a:p>
          <a:p>
            <a:r>
              <a:rPr lang="da-DK" dirty="0"/>
              <a:t>Suna </a:t>
            </a:r>
            <a:r>
              <a:rPr lang="da-DK" dirty="0" err="1"/>
              <a:t>kajuminnarnerua</a:t>
            </a:r>
            <a:r>
              <a:rPr lang="da-DK" dirty="0"/>
              <a:t>: </a:t>
            </a:r>
            <a:r>
              <a:rPr lang="da-DK" dirty="0" err="1"/>
              <a:t>mobiltelefoneqarlusi</a:t>
            </a:r>
            <a:r>
              <a:rPr lang="da-DK" dirty="0"/>
              <a:t> / </a:t>
            </a:r>
            <a:r>
              <a:rPr lang="da-DK" dirty="0" err="1"/>
              <a:t>interneteqarlusi</a:t>
            </a:r>
            <a:r>
              <a:rPr lang="da-DK" dirty="0"/>
              <a:t> </a:t>
            </a:r>
            <a:r>
              <a:rPr lang="da-DK" dirty="0" err="1"/>
              <a:t>imaluunniit</a:t>
            </a:r>
            <a:r>
              <a:rPr lang="da-DK" dirty="0"/>
              <a:t> </a:t>
            </a:r>
            <a:r>
              <a:rPr lang="da-DK" dirty="0" err="1"/>
              <a:t>soqarasi</a:t>
            </a:r>
            <a:r>
              <a:rPr lang="da-DK" dirty="0"/>
              <a:t>? 	</a:t>
            </a:r>
          </a:p>
        </p:txBody>
      </p:sp>
    </p:spTree>
    <p:extLst>
      <p:ext uri="{BB962C8B-B14F-4D97-AF65-F5344CB8AC3E}">
        <p14:creationId xmlns:p14="http://schemas.microsoft.com/office/powerpoint/2010/main" val="3981485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84F7CBCC-28DE-4D30-BD60-29172D610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/>
          <a:lstStyle/>
          <a:p>
            <a:endParaRPr lang="da-DK" dirty="0"/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E6B1D62E-FC46-46B3-AB30-B59570D60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829577"/>
            <a:ext cx="10515600" cy="1260073"/>
          </a:xfrm>
        </p:spPr>
        <p:txBody>
          <a:bodyPr>
            <a:normAutofit/>
          </a:bodyPr>
          <a:lstStyle/>
          <a:p>
            <a:pPr algn="ctr"/>
            <a:r>
              <a:rPr lang="da-DK" sz="6000" dirty="0" err="1">
                <a:solidFill>
                  <a:srgbClr val="E29C00"/>
                </a:solidFill>
              </a:rPr>
              <a:t>Attaveqaammik</a:t>
            </a:r>
            <a:r>
              <a:rPr lang="da-DK" sz="6000" dirty="0">
                <a:solidFill>
                  <a:srgbClr val="E29C00"/>
                </a:solidFill>
              </a:rPr>
              <a:t> </a:t>
            </a:r>
            <a:r>
              <a:rPr lang="da-DK" sz="6000" dirty="0" err="1">
                <a:solidFill>
                  <a:srgbClr val="E29C00"/>
                </a:solidFill>
              </a:rPr>
              <a:t>sanagit</a:t>
            </a:r>
            <a:endParaRPr lang="da-DK" sz="6000" dirty="0"/>
          </a:p>
          <a:p>
            <a:endParaRPr lang="da-DK" dirty="0"/>
          </a:p>
        </p:txBody>
      </p:sp>
      <p:pic>
        <p:nvPicPr>
          <p:cNvPr id="9" name="Billede 8">
            <a:extLst>
              <a:ext uri="{FF2B5EF4-FFF2-40B4-BE49-F238E27FC236}">
                <a16:creationId xmlns:a16="http://schemas.microsoft.com/office/drawing/2014/main" id="{0F91E4D4-A7EA-462D-8C4C-D36BB35D41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53" b="10338"/>
          <a:stretch/>
        </p:blipFill>
        <p:spPr>
          <a:xfrm>
            <a:off x="0" y="0"/>
            <a:ext cx="12191980" cy="477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269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9A50A76-43A7-42B3-87BC-15439DE3F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800" y="339725"/>
            <a:ext cx="10515600" cy="1325563"/>
          </a:xfrm>
        </p:spPr>
        <p:txBody>
          <a:bodyPr/>
          <a:lstStyle/>
          <a:p>
            <a:r>
              <a:rPr lang="da-DK" b="1" dirty="0" err="1">
                <a:solidFill>
                  <a:schemeClr val="accent2"/>
                </a:solidFill>
              </a:rPr>
              <a:t>Attaveqaammik</a:t>
            </a:r>
            <a:r>
              <a:rPr lang="da-DK" b="1" dirty="0">
                <a:solidFill>
                  <a:schemeClr val="accent2"/>
                </a:solidFill>
              </a:rPr>
              <a:t> </a:t>
            </a:r>
            <a:r>
              <a:rPr lang="da-DK" b="1" dirty="0" err="1">
                <a:solidFill>
                  <a:schemeClr val="accent2"/>
                </a:solidFill>
              </a:rPr>
              <a:t>sanagit</a:t>
            </a:r>
            <a:endParaRPr lang="da-DK" b="1" dirty="0">
              <a:solidFill>
                <a:schemeClr val="accent2"/>
              </a:solidFill>
            </a:endParaRPr>
          </a:p>
        </p:txBody>
      </p:sp>
      <p:sp>
        <p:nvSpPr>
          <p:cNvPr id="5" name="Pladsholder til indhold 4">
            <a:extLst>
              <a:ext uri="{FF2B5EF4-FFF2-40B4-BE49-F238E27FC236}">
                <a16:creationId xmlns:a16="http://schemas.microsoft.com/office/drawing/2014/main" id="{D087D9BC-4D76-4020-9DB1-D1FADDBB3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0800" y="1665288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a-DK" dirty="0" err="1"/>
              <a:t>Internetti</a:t>
            </a:r>
            <a:r>
              <a:rPr lang="da-DK" dirty="0"/>
              <a:t> </a:t>
            </a:r>
            <a:r>
              <a:rPr lang="da-DK" dirty="0" err="1"/>
              <a:t>sumut</a:t>
            </a:r>
            <a:r>
              <a:rPr lang="da-DK" dirty="0"/>
              <a:t> </a:t>
            </a:r>
            <a:r>
              <a:rPr lang="da-DK" dirty="0" err="1"/>
              <a:t>atortarpisiuk</a:t>
            </a:r>
            <a:r>
              <a:rPr lang="da-DK" dirty="0"/>
              <a:t>?</a:t>
            </a:r>
          </a:p>
          <a:p>
            <a:pPr>
              <a:lnSpc>
                <a:spcPct val="150000"/>
              </a:lnSpc>
            </a:pPr>
            <a:r>
              <a:rPr lang="da-DK" dirty="0" err="1"/>
              <a:t>Internetti</a:t>
            </a:r>
            <a:r>
              <a:rPr lang="da-DK" dirty="0"/>
              <a:t> </a:t>
            </a:r>
            <a:r>
              <a:rPr lang="da-DK" dirty="0" err="1"/>
              <a:t>sumiippa</a:t>
            </a:r>
            <a:r>
              <a:rPr lang="da-DK" dirty="0"/>
              <a:t>?</a:t>
            </a:r>
          </a:p>
          <a:p>
            <a:pPr>
              <a:lnSpc>
                <a:spcPct val="150000"/>
              </a:lnSpc>
            </a:pPr>
            <a:r>
              <a:rPr lang="da-DK" dirty="0" err="1"/>
              <a:t>Internetti</a:t>
            </a:r>
            <a:r>
              <a:rPr lang="da-DK" dirty="0"/>
              <a:t> </a:t>
            </a:r>
            <a:r>
              <a:rPr lang="da-DK" dirty="0" err="1"/>
              <a:t>qanoq</a:t>
            </a:r>
            <a:r>
              <a:rPr lang="da-DK" dirty="0"/>
              <a:t> </a:t>
            </a:r>
            <a:r>
              <a:rPr lang="da-DK" dirty="0" err="1"/>
              <a:t>sulisarpa</a:t>
            </a:r>
            <a:r>
              <a:rPr lang="da-DK" dirty="0"/>
              <a:t>? </a:t>
            </a:r>
          </a:p>
          <a:p>
            <a:pPr marL="0" indent="0">
              <a:lnSpc>
                <a:spcPct val="150000"/>
              </a:lnSpc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305867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288A74C-7A7A-41E8-B548-38967D52F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0" y="327025"/>
            <a:ext cx="10515600" cy="1325563"/>
          </a:xfrm>
        </p:spPr>
        <p:txBody>
          <a:bodyPr/>
          <a:lstStyle/>
          <a:p>
            <a:r>
              <a:rPr lang="da-DK" b="1" dirty="0" err="1">
                <a:solidFill>
                  <a:schemeClr val="accent2"/>
                </a:solidFill>
              </a:rPr>
              <a:t>Attaveqaammik</a:t>
            </a:r>
            <a:r>
              <a:rPr lang="da-DK" b="1" dirty="0">
                <a:solidFill>
                  <a:schemeClr val="accent2"/>
                </a:solidFill>
              </a:rPr>
              <a:t> </a:t>
            </a:r>
            <a:r>
              <a:rPr lang="da-DK" b="1" dirty="0" err="1">
                <a:solidFill>
                  <a:schemeClr val="accent2"/>
                </a:solidFill>
              </a:rPr>
              <a:t>sanagit</a:t>
            </a:r>
            <a:r>
              <a:rPr lang="da-DK" b="1" dirty="0">
                <a:solidFill>
                  <a:schemeClr val="accent2"/>
                </a:solidFill>
              </a:rPr>
              <a:t> 1 – </a:t>
            </a:r>
            <a:r>
              <a:rPr lang="da-DK" b="1" dirty="0" err="1">
                <a:solidFill>
                  <a:schemeClr val="accent2"/>
                </a:solidFill>
              </a:rPr>
              <a:t>qarasaasiaq</a:t>
            </a:r>
            <a:endParaRPr lang="da-DK" b="1" dirty="0">
              <a:solidFill>
                <a:schemeClr val="accent2"/>
              </a:solidFill>
            </a:endParaRPr>
          </a:p>
        </p:txBody>
      </p:sp>
      <p:sp>
        <p:nvSpPr>
          <p:cNvPr id="5" name="Pladsholder til indhold 4">
            <a:extLst>
              <a:ext uri="{FF2B5EF4-FFF2-40B4-BE49-F238E27FC236}">
                <a16:creationId xmlns:a16="http://schemas.microsoft.com/office/drawing/2014/main" id="{BB6D1493-C19C-45CE-8925-5F763B53C7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0" y="167481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 err="1"/>
              <a:t>Sananissamut</a:t>
            </a:r>
            <a:r>
              <a:rPr lang="da-DK" dirty="0"/>
              <a:t> </a:t>
            </a:r>
            <a:r>
              <a:rPr lang="da-DK" dirty="0" err="1"/>
              <a:t>sungiusaat</a:t>
            </a:r>
            <a:r>
              <a:rPr lang="da-DK" dirty="0"/>
              <a:t> 1: </a:t>
            </a:r>
          </a:p>
          <a:p>
            <a:pPr lvl="0"/>
            <a:r>
              <a:rPr lang="da-DK" dirty="0" err="1"/>
              <a:t>Vidoe</a:t>
            </a:r>
            <a:r>
              <a:rPr lang="da-DK" dirty="0"/>
              <a:t> ”Sådan fungerer internettet – computeren” </a:t>
            </a:r>
            <a:r>
              <a:rPr lang="da-DK" dirty="0" err="1"/>
              <a:t>takuuk</a:t>
            </a:r>
            <a:r>
              <a:rPr lang="da-DK" dirty="0"/>
              <a:t>.</a:t>
            </a:r>
          </a:p>
          <a:p>
            <a:pPr lvl="0"/>
            <a:r>
              <a:rPr lang="da-DK" dirty="0" err="1"/>
              <a:t>Marlukkaarlusi</a:t>
            </a:r>
            <a:r>
              <a:rPr lang="da-DK" dirty="0"/>
              <a:t> </a:t>
            </a:r>
            <a:r>
              <a:rPr lang="da-DK" dirty="0" err="1"/>
              <a:t>internettimi</a:t>
            </a:r>
            <a:r>
              <a:rPr lang="da-DK" dirty="0"/>
              <a:t> </a:t>
            </a:r>
            <a:r>
              <a:rPr lang="da-DK" dirty="0" err="1"/>
              <a:t>ilisarnaatit</a:t>
            </a:r>
            <a:r>
              <a:rPr lang="da-DK" dirty="0"/>
              <a:t> </a:t>
            </a:r>
            <a:r>
              <a:rPr lang="da-DK" dirty="0" err="1"/>
              <a:t>qiortarsigit</a:t>
            </a:r>
            <a:r>
              <a:rPr lang="da-DK" dirty="0"/>
              <a:t>.</a:t>
            </a:r>
          </a:p>
          <a:p>
            <a:pPr lvl="0"/>
            <a:r>
              <a:rPr lang="da-DK" dirty="0" err="1"/>
              <a:t>Ilisarnaatit</a:t>
            </a:r>
            <a:r>
              <a:rPr lang="da-DK" dirty="0"/>
              <a:t> </a:t>
            </a:r>
            <a:r>
              <a:rPr lang="da-DK" dirty="0" err="1"/>
              <a:t>pappialarsuarmut</a:t>
            </a:r>
            <a:r>
              <a:rPr lang="da-DK" dirty="0"/>
              <a:t> </a:t>
            </a:r>
            <a:r>
              <a:rPr lang="da-DK" dirty="0" err="1"/>
              <a:t>tulleriinneri</a:t>
            </a:r>
            <a:r>
              <a:rPr lang="da-DK" dirty="0"/>
              <a:t> </a:t>
            </a:r>
            <a:r>
              <a:rPr lang="da-DK" dirty="0" err="1"/>
              <a:t>eqqorlugit</a:t>
            </a:r>
            <a:r>
              <a:rPr lang="da-DK" dirty="0"/>
              <a:t> </a:t>
            </a:r>
            <a:r>
              <a:rPr lang="da-DK" dirty="0" err="1"/>
              <a:t>inississorsigit</a:t>
            </a:r>
            <a:r>
              <a:rPr lang="da-DK" dirty="0"/>
              <a:t>.</a:t>
            </a:r>
          </a:p>
          <a:p>
            <a:pPr lvl="0"/>
            <a:r>
              <a:rPr lang="da-DK" dirty="0" err="1"/>
              <a:t>Allaffissaq</a:t>
            </a:r>
            <a:r>
              <a:rPr lang="da-DK" dirty="0"/>
              <a:t> ”</a:t>
            </a:r>
            <a:r>
              <a:rPr lang="da-DK" dirty="0" err="1"/>
              <a:t>Paasinninnerput</a:t>
            </a:r>
            <a:r>
              <a:rPr lang="da-DK" dirty="0"/>
              <a:t>” </a:t>
            </a:r>
            <a:r>
              <a:rPr lang="da-DK" dirty="0" err="1"/>
              <a:t>immersorsiuk</a:t>
            </a:r>
            <a:r>
              <a:rPr lang="da-DK" dirty="0"/>
              <a:t>, </a:t>
            </a:r>
            <a:r>
              <a:rPr lang="da-DK" dirty="0" err="1"/>
              <a:t>uani</a:t>
            </a:r>
            <a:r>
              <a:rPr lang="da-DK" dirty="0"/>
              <a:t> </a:t>
            </a:r>
            <a:r>
              <a:rPr lang="da-DK" dirty="0" err="1"/>
              <a:t>nammineq</a:t>
            </a:r>
            <a:r>
              <a:rPr lang="da-DK" dirty="0"/>
              <a:t> internettip </a:t>
            </a:r>
            <a:r>
              <a:rPr lang="da-DK" dirty="0" err="1"/>
              <a:t>suleriaasaa</a:t>
            </a:r>
            <a:r>
              <a:rPr lang="da-DK" dirty="0"/>
              <a:t> </a:t>
            </a:r>
            <a:r>
              <a:rPr lang="da-DK" dirty="0" err="1"/>
              <a:t>oqaasinngortillugu</a:t>
            </a:r>
            <a:r>
              <a:rPr lang="da-DK" dirty="0"/>
              <a:t> </a:t>
            </a:r>
            <a:r>
              <a:rPr lang="da-DK" dirty="0" err="1"/>
              <a:t>allassavarsi</a:t>
            </a:r>
            <a:r>
              <a:rPr lang="da-DK" dirty="0"/>
              <a:t>.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628250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48AF5F-BCAB-4C2D-A077-8397EF35A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5194" y="365125"/>
            <a:ext cx="10515600" cy="1325563"/>
          </a:xfrm>
        </p:spPr>
        <p:txBody>
          <a:bodyPr/>
          <a:lstStyle/>
          <a:p>
            <a:r>
              <a:rPr lang="da-DK" b="1" dirty="0" err="1">
                <a:solidFill>
                  <a:schemeClr val="accent2"/>
                </a:solidFill>
              </a:rPr>
              <a:t>Sananissamut</a:t>
            </a:r>
            <a:r>
              <a:rPr lang="da-DK" b="1" dirty="0">
                <a:solidFill>
                  <a:schemeClr val="accent2"/>
                </a:solidFill>
              </a:rPr>
              <a:t> </a:t>
            </a:r>
            <a:r>
              <a:rPr lang="da-DK" b="1" dirty="0" err="1">
                <a:solidFill>
                  <a:schemeClr val="accent2"/>
                </a:solidFill>
              </a:rPr>
              <a:t>sungiusaat</a:t>
            </a:r>
            <a:r>
              <a:rPr lang="da-DK" b="1" dirty="0">
                <a:solidFill>
                  <a:schemeClr val="accent2"/>
                </a:solidFill>
              </a:rPr>
              <a:t> 1 </a:t>
            </a:r>
            <a:endParaRPr lang="da-DK" b="1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BEAE2DE-1E7D-4C32-84A5-ADE66EB06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5194" y="1373188"/>
            <a:ext cx="10515600" cy="4873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/>
              <a:t>Internettip </a:t>
            </a:r>
            <a:r>
              <a:rPr lang="da-DK" dirty="0" err="1"/>
              <a:t>sulinera</a:t>
            </a:r>
            <a:r>
              <a:rPr lang="da-DK" dirty="0"/>
              <a:t> </a:t>
            </a:r>
            <a:r>
              <a:rPr lang="da-DK" dirty="0" err="1"/>
              <a:t>imaappoq</a:t>
            </a:r>
            <a:r>
              <a:rPr lang="da-DK" dirty="0"/>
              <a:t> - </a:t>
            </a:r>
            <a:r>
              <a:rPr lang="da-DK" dirty="0" err="1"/>
              <a:t>qarasaasiaq</a:t>
            </a:r>
            <a:endParaRPr lang="da-DK" dirty="0"/>
          </a:p>
        </p:txBody>
      </p:sp>
      <p:pic>
        <p:nvPicPr>
          <p:cNvPr id="5" name="Onlinemedier 4" title="Sￃﾥdan virker internettet">
            <a:hlinkClick r:id="" action="ppaction://media"/>
            <a:extLst>
              <a:ext uri="{FF2B5EF4-FFF2-40B4-BE49-F238E27FC236}">
                <a16:creationId xmlns:a16="http://schemas.microsoft.com/office/drawing/2014/main" id="{DB91A787-9B8F-493C-9F3D-11334EA882B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53474" y="1860550"/>
            <a:ext cx="7038435" cy="396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21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1F33B7F73E424A8C1FBCD3CB93AE21" ma:contentTypeVersion="8" ma:contentTypeDescription="Opret et nyt dokument." ma:contentTypeScope="" ma:versionID="0a4be6a0eb93cc523ffc9b09f95d04d7">
  <xsd:schema xmlns:xsd="http://www.w3.org/2001/XMLSchema" xmlns:xs="http://www.w3.org/2001/XMLSchema" xmlns:p="http://schemas.microsoft.com/office/2006/metadata/properties" xmlns:ns2="d359267e-3c5c-436a-8276-b40654fb4592" xmlns:ns3="64bbb75e-a043-4fb9-b75e-497beddbdbaa" targetNamespace="http://schemas.microsoft.com/office/2006/metadata/properties" ma:root="true" ma:fieldsID="19d27c72555e3db92debcade418d56ae" ns2:_="" ns3:_="">
    <xsd:import namespace="d359267e-3c5c-436a-8276-b40654fb4592"/>
    <xsd:import namespace="64bbb75e-a043-4fb9-b75e-497beddbdb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59267e-3c5c-436a-8276-b40654fb459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bbb75e-a043-4fb9-b75e-497beddbdba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64bbb75e-a043-4fb9-b75e-497beddbdbaa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8B9E9FA8-586F-446E-8483-93A7771995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59267e-3c5c-436a-8276-b40654fb4592"/>
    <ds:schemaRef ds:uri="64bbb75e-a043-4fb9-b75e-497beddbdb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440BA71-EA4E-4B97-842A-2F4145EF88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BAD37A-8CB7-4C08-8102-6CDFCAEA9EC4}">
  <ds:schemaRefs>
    <ds:schemaRef ds:uri="d359267e-3c5c-436a-8276-b40654fb4592"/>
    <ds:schemaRef ds:uri="http://purl.org/dc/elements/1.1/"/>
    <ds:schemaRef ds:uri="http://schemas.microsoft.com/office/2006/metadata/properties"/>
    <ds:schemaRef ds:uri="64bbb75e-a043-4fb9-b75e-497beddbdbaa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243</Words>
  <Application>Microsoft Office PowerPoint</Application>
  <PresentationFormat>Widescreen</PresentationFormat>
  <Paragraphs>56</Paragraphs>
  <Slides>14</Slides>
  <Notes>4</Notes>
  <HiddenSlides>0</HiddenSlides>
  <MMClips>4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PowerPoint-præsentation</vt:lpstr>
      <vt:lpstr>Ullormi pisussat</vt:lpstr>
      <vt:lpstr>Aallaqqaasiut </vt:lpstr>
      <vt:lpstr>Oqalutturisaanera </vt:lpstr>
      <vt:lpstr>Oqalutuarisaanera </vt:lpstr>
      <vt:lpstr>PowerPoint-præsentation</vt:lpstr>
      <vt:lpstr>Attaveqaammik sanagit</vt:lpstr>
      <vt:lpstr>Attaveqaammik sanagit 1 – qarasaasiaq</vt:lpstr>
      <vt:lpstr>Sananissamut sungiusaat 1 </vt:lpstr>
      <vt:lpstr>Attaveqaammik sanagit 2 - mobili</vt:lpstr>
      <vt:lpstr>Sananissamut sungiusaat 2 </vt:lpstr>
      <vt:lpstr>PowerPoint-præsentation</vt:lpstr>
      <vt:lpstr>Akunnattoornermut pinnguaat </vt:lpstr>
      <vt:lpstr>Eqikkaaneq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Isak Perotti</dc:creator>
  <cp:lastModifiedBy>Jacob Piil</cp:lastModifiedBy>
  <cp:revision>47</cp:revision>
  <dcterms:created xsi:type="dcterms:W3CDTF">2017-02-20T13:10:47Z</dcterms:created>
  <dcterms:modified xsi:type="dcterms:W3CDTF">2020-06-05T09:54:39Z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0x010100071F33B7F73E424A8C1FBCD3CB93AE21</vt:lpwstr>
  </property>
  <property fmtid="{D5CDD505-2E9C-101B-9397-08002B2CF9AE}" pid="3" name="_dlc_DocIdItemGuid">
    <vt:lpwstr>7a663073-ade2-4d87-965f-c4d943eed0f8</vt:lpwstr>
  </property>
  <property fmtid="{D5CDD505-2E9C-101B-9397-08002B2CF9AE}" pid="4" name="Order">
    <vt:r8>8700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</Properties>
</file>